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m4a" ContentType="audi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audio1.bin" ContentType="audio/unknown"/>
  <Override PartName="/ppt/media/audio2.bin" ContentType="audio/unknown"/>
  <Override PartName="/ppt/media/audio3.bin" ContentType="audio/unknown"/>
  <Override PartName="/ppt/media/audio4.bin" ContentType="audio/unknown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37" autoAdjust="0"/>
    <p:restoredTop sz="94660"/>
  </p:normalViewPr>
  <p:slideViewPr>
    <p:cSldViewPr snapToGrid="0" snapToObjects="1">
      <p:cViewPr>
        <p:scale>
          <a:sx n="55" d="100"/>
          <a:sy n="55" d="100"/>
        </p:scale>
        <p:origin x="-5000" y="-2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E886-EAEB-5743-B7E7-27C36470614B}" type="datetimeFigureOut">
              <a:rPr lang="fr-FR" smtClean="0"/>
              <a:t>04/08/12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F543E-AFF2-0343-96B9-84D34B3C551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870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E886-EAEB-5743-B7E7-27C36470614B}" type="datetimeFigureOut">
              <a:rPr lang="fr-FR" smtClean="0"/>
              <a:t>04/08/12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F543E-AFF2-0343-96B9-84D34B3C551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8593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E886-EAEB-5743-B7E7-27C36470614B}" type="datetimeFigureOut">
              <a:rPr lang="fr-FR" smtClean="0"/>
              <a:t>04/08/12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F543E-AFF2-0343-96B9-84D34B3C551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2039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E886-EAEB-5743-B7E7-27C36470614B}" type="datetimeFigureOut">
              <a:rPr lang="fr-FR" smtClean="0"/>
              <a:t>04/08/12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F543E-AFF2-0343-96B9-84D34B3C551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7687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E886-EAEB-5743-B7E7-27C36470614B}" type="datetimeFigureOut">
              <a:rPr lang="fr-FR" smtClean="0"/>
              <a:t>04/08/12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F543E-AFF2-0343-96B9-84D34B3C551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5168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E886-EAEB-5743-B7E7-27C36470614B}" type="datetimeFigureOut">
              <a:rPr lang="fr-FR" smtClean="0"/>
              <a:t>04/08/12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F543E-AFF2-0343-96B9-84D34B3C551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6982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E886-EAEB-5743-B7E7-27C36470614B}" type="datetimeFigureOut">
              <a:rPr lang="fr-FR" smtClean="0"/>
              <a:t>04/08/12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F543E-AFF2-0343-96B9-84D34B3C551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1315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E886-EAEB-5743-B7E7-27C36470614B}" type="datetimeFigureOut">
              <a:rPr lang="fr-FR" smtClean="0"/>
              <a:t>04/08/12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F543E-AFF2-0343-96B9-84D34B3C551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4687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E886-EAEB-5743-B7E7-27C36470614B}" type="datetimeFigureOut">
              <a:rPr lang="fr-FR" smtClean="0"/>
              <a:t>04/08/12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F543E-AFF2-0343-96B9-84D34B3C551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9051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E886-EAEB-5743-B7E7-27C36470614B}" type="datetimeFigureOut">
              <a:rPr lang="fr-FR" smtClean="0"/>
              <a:t>04/08/12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F543E-AFF2-0343-96B9-84D34B3C551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1065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E886-EAEB-5743-B7E7-27C36470614B}" type="datetimeFigureOut">
              <a:rPr lang="fr-FR" smtClean="0"/>
              <a:t>04/08/12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F543E-AFF2-0343-96B9-84D34B3C551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2988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6E886-EAEB-5743-B7E7-27C36470614B}" type="datetimeFigureOut">
              <a:rPr lang="fr-FR" smtClean="0"/>
              <a:t>04/08/12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F543E-AFF2-0343-96B9-84D34B3C551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0106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audio" Target="../media/audio1.bin"/><Relationship Id="rId5" Type="http://schemas.openxmlformats.org/officeDocument/2006/relationships/audio" Target="../media/audio2.bin"/><Relationship Id="rId6" Type="http://schemas.openxmlformats.org/officeDocument/2006/relationships/image" Target="../media/image1.png"/><Relationship Id="rId7" Type="http://schemas.openxmlformats.org/officeDocument/2006/relationships/image" Target="../media/image2.png"/><Relationship Id="rId1" Type="http://schemas.microsoft.com/office/2007/relationships/media" Target="../media/media1.m4a"/><Relationship Id="rId2" Type="http://schemas.openxmlformats.org/officeDocument/2006/relationships/audio" Target="../media/media1.m4a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audio" Target="../media/audio3.bin"/><Relationship Id="rId5" Type="http://schemas.openxmlformats.org/officeDocument/2006/relationships/audio" Target="../media/audio1.bin"/><Relationship Id="rId6" Type="http://schemas.openxmlformats.org/officeDocument/2006/relationships/image" Target="../media/image1.png"/><Relationship Id="rId7" Type="http://schemas.openxmlformats.org/officeDocument/2006/relationships/image" Target="../media/image2.png"/><Relationship Id="rId8" Type="http://schemas.openxmlformats.org/officeDocument/2006/relationships/image" Target="../media/image3.png"/><Relationship Id="rId1" Type="http://schemas.microsoft.com/office/2007/relationships/media" Target="../media/media1.m4a"/><Relationship Id="rId2" Type="http://schemas.openxmlformats.org/officeDocument/2006/relationships/audio" Target="../media/media1.m4a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audio" Target="../media/audio4.bin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1" Type="http://schemas.microsoft.com/office/2007/relationships/media" Target="../media/media1.m4a"/><Relationship Id="rId2" Type="http://schemas.openxmlformats.org/officeDocument/2006/relationships/audio" Target="../media/media1.m4a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 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1339626" y="2277382"/>
            <a:ext cx="76486659" cy="1470025"/>
          </a:xfr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>
            <a:noAutofit/>
          </a:bodyPr>
          <a:lstStyle/>
          <a:p>
            <a:r>
              <a:rPr lang="fr-FR" sz="40000" b="1" dirty="0" smtClean="0">
                <a:solidFill>
                  <a:srgbClr val="FF0000"/>
                </a:solidFill>
                <a:latin typeface="Arial Black"/>
                <a:cs typeface="Arial Black"/>
              </a:rPr>
              <a:t>V</a:t>
            </a:r>
            <a:r>
              <a:rPr lang="fr-FR" sz="40000" b="1" dirty="0" smtClean="0">
                <a:solidFill>
                  <a:srgbClr val="008000"/>
                </a:solidFill>
                <a:latin typeface="Arial Black"/>
                <a:cs typeface="Arial Black"/>
              </a:rPr>
              <a:t>O</a:t>
            </a:r>
            <a:r>
              <a:rPr lang="fr-FR" sz="40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/>
                <a:cs typeface="Arial Black"/>
              </a:rPr>
              <a:t>U</a:t>
            </a:r>
            <a:r>
              <a:rPr lang="fr-FR" sz="40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/>
                <a:cs typeface="Arial Black"/>
              </a:rPr>
              <a:t>S</a:t>
            </a:r>
            <a:r>
              <a:rPr lang="fr-FR" sz="40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/>
                <a:cs typeface="Arial Black"/>
              </a:rPr>
              <a:t> </a:t>
            </a:r>
            <a:r>
              <a:rPr lang="fr-FR" sz="40000" b="1" dirty="0" smtClean="0">
                <a:solidFill>
                  <a:srgbClr val="FF6600"/>
                </a:solidFill>
                <a:latin typeface="Arial Black"/>
                <a:cs typeface="Arial Black"/>
              </a:rPr>
              <a:t>Ê</a:t>
            </a:r>
            <a:r>
              <a:rPr lang="fr-FR" sz="40000" b="1" dirty="0" smtClean="0">
                <a:solidFill>
                  <a:srgbClr val="FFFF00"/>
                </a:solidFill>
                <a:latin typeface="Arial Black"/>
                <a:cs typeface="Arial Black"/>
              </a:rPr>
              <a:t>T</a:t>
            </a:r>
            <a:r>
              <a:rPr lang="fr-FR" sz="40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/>
                <a:cs typeface="Arial Black"/>
              </a:rPr>
              <a:t>E</a:t>
            </a:r>
            <a:r>
              <a:rPr lang="fr-FR" sz="40000" b="1" dirty="0" smtClean="0">
                <a:solidFill>
                  <a:schemeClr val="bg2">
                    <a:lumMod val="50000"/>
                  </a:schemeClr>
                </a:solidFill>
                <a:latin typeface="Arial Black"/>
                <a:cs typeface="Arial Black"/>
              </a:rPr>
              <a:t>S</a:t>
            </a:r>
            <a:r>
              <a:rPr lang="fr-FR" sz="40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/>
                <a:cs typeface="Arial Black"/>
              </a:rPr>
              <a:t> </a:t>
            </a:r>
            <a:r>
              <a:rPr lang="fr-FR" sz="40000" b="1" dirty="0" smtClean="0">
                <a:solidFill>
                  <a:srgbClr val="0000FF"/>
                </a:solidFill>
                <a:latin typeface="Arial Black"/>
                <a:cs typeface="Arial Black"/>
              </a:rPr>
              <a:t>I</a:t>
            </a:r>
            <a:r>
              <a:rPr lang="fr-FR" sz="40000" b="1" dirty="0" smtClean="0">
                <a:solidFill>
                  <a:srgbClr val="FF0000"/>
                </a:solidFill>
                <a:latin typeface="Arial Black"/>
                <a:cs typeface="Arial Black"/>
              </a:rPr>
              <a:t>N</a:t>
            </a:r>
            <a:r>
              <a:rPr lang="fr-FR" sz="40000" b="1" dirty="0" smtClean="0">
                <a:solidFill>
                  <a:srgbClr val="008000"/>
                </a:solidFill>
                <a:latin typeface="Arial Black"/>
                <a:cs typeface="Arial Black"/>
              </a:rPr>
              <a:t>V</a:t>
            </a:r>
            <a:r>
              <a:rPr lang="fr-FR" sz="40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/>
                <a:cs typeface="Arial Black"/>
              </a:rPr>
              <a:t>I</a:t>
            </a:r>
            <a:r>
              <a:rPr lang="fr-FR" sz="40000" b="1" dirty="0" smtClean="0">
                <a:solidFill>
                  <a:srgbClr val="FF6600"/>
                </a:solidFill>
                <a:latin typeface="Arial Black"/>
                <a:cs typeface="Arial Black"/>
              </a:rPr>
              <a:t>T</a:t>
            </a:r>
            <a:r>
              <a:rPr lang="fr-FR" sz="40000" b="1" dirty="0" smtClean="0">
                <a:solidFill>
                  <a:schemeClr val="accent4">
                    <a:lumMod val="75000"/>
                  </a:schemeClr>
                </a:solidFill>
                <a:latin typeface="Arial Black"/>
                <a:cs typeface="Arial Black"/>
              </a:rPr>
              <a:t>É</a:t>
            </a:r>
            <a:endParaRPr lang="fr-FR" sz="40000" b="1" dirty="0">
              <a:solidFill>
                <a:schemeClr val="accent4">
                  <a:lumMod val="75000"/>
                </a:schemeClr>
              </a:solidFill>
              <a:latin typeface="Arial Black"/>
              <a:cs typeface="Arial Black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5497626" y="4394198"/>
            <a:ext cx="76486659" cy="1470025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5000" b="1" spc="4000" dirty="0" smtClean="0">
                <a:solidFill>
                  <a:schemeClr val="bg1"/>
                </a:solidFill>
                <a:latin typeface="Arial Black"/>
                <a:cs typeface="Arial Black"/>
              </a:rPr>
              <a:t>VOUS </a:t>
            </a:r>
            <a:r>
              <a:rPr lang="fr-FR" sz="25000" b="1" spc="4000" dirty="0" smtClean="0">
                <a:solidFill>
                  <a:schemeClr val="bg1"/>
                </a:solidFill>
                <a:latin typeface="Arial Black"/>
                <a:cs typeface="Arial Black"/>
              </a:rPr>
              <a:t>ÊTES INVITÉ</a:t>
            </a:r>
            <a:endParaRPr lang="fr-FR" sz="25000" b="1" spc="40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 </a:t>
            </a:r>
            <a:endParaRPr lang="fr-FR" dirty="0"/>
          </a:p>
        </p:txBody>
      </p:sp>
      <p:pic>
        <p:nvPicPr>
          <p:cNvPr id="9" name="Espace réservé du contenu 5"/>
          <p:cNvPicPr>
            <a:picLocks noChangeAspect="1"/>
          </p:cNvPicPr>
          <p:nvPr/>
        </p:nvPicPr>
        <p:blipFill rotWithShape="1">
          <a:blip r:embed="rId6"/>
          <a:srcRect l="-56" r="192"/>
          <a:stretch/>
        </p:blipFill>
        <p:spPr>
          <a:xfrm>
            <a:off x="7457138" y="-1000198"/>
            <a:ext cx="2877671" cy="3641189"/>
          </a:xfrm>
          <a:prstGeom prst="rect">
            <a:avLst/>
          </a:prstGeom>
        </p:spPr>
      </p:pic>
      <p:pic>
        <p:nvPicPr>
          <p:cNvPr id="13" name="voix.m4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803236" y="-3733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348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xmlns:p14="http://schemas.microsoft.com/office/powerpoint/2010/main" spd="med" advClick="0" advTm="0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913 0.01898 L -0.95 0.8518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052" y="4164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ivre-1p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47621 0.12014 L -9.4783 0.12014 " pathEditMode="relative" rAng="0" ptsTypes="AA">
                                      <p:cBhvr>
                                        <p:cTn id="15" dur="7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0104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Hi-h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15885 -0.04167 L -8.64896 -0.04167 " pathEditMode="relative" rAng="0" ptsTypes="AA">
                                      <p:cBhvr>
                                        <p:cTn id="17" dur="7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4514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Hi-ha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 numSld="3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2" grpId="2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 rotWithShape="1">
          <a:blip r:embed="rId6"/>
          <a:srcRect l="-56" r="192"/>
          <a:stretch/>
        </p:blipFill>
        <p:spPr>
          <a:xfrm>
            <a:off x="6776564" y="-873198"/>
            <a:ext cx="2877671" cy="3641189"/>
          </a:xfrm>
        </p:spPr>
      </p:pic>
      <p:sp>
        <p:nvSpPr>
          <p:cNvPr id="20" name="Titre 1"/>
          <p:cNvSpPr txBox="1">
            <a:spLocks/>
          </p:cNvSpPr>
          <p:nvPr/>
        </p:nvSpPr>
        <p:spPr>
          <a:xfrm>
            <a:off x="14828" y="806551"/>
            <a:ext cx="9144001" cy="1470025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000" b="1" dirty="0" smtClean="0">
                <a:solidFill>
                  <a:srgbClr val="FF6600"/>
                </a:solidFill>
                <a:latin typeface="Arial Black"/>
                <a:cs typeface="Arial Black"/>
              </a:rPr>
              <a:t>À</a:t>
            </a:r>
            <a:r>
              <a:rPr lang="fr-FR" sz="5000" b="1" dirty="0" smtClean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lang="fr-FR" sz="5000" b="1" dirty="0" smtClean="0">
                <a:solidFill>
                  <a:srgbClr val="008000"/>
                </a:solidFill>
                <a:latin typeface="Arial Black"/>
                <a:cs typeface="Arial Black"/>
              </a:rPr>
              <a:t>L</a:t>
            </a:r>
            <a:r>
              <a:rPr lang="fr-FR" sz="5000" b="1" dirty="0" smtClean="0">
                <a:solidFill>
                  <a:schemeClr val="bg1">
                    <a:lumMod val="50000"/>
                  </a:schemeClr>
                </a:solidFill>
                <a:latin typeface="Arial Black"/>
                <a:cs typeface="Arial Black"/>
              </a:rPr>
              <a:t>’</a:t>
            </a:r>
            <a:r>
              <a:rPr lang="fr-FR" sz="5000" b="1" dirty="0" smtClean="0">
                <a:solidFill>
                  <a:srgbClr val="3366FF"/>
                </a:solidFill>
                <a:latin typeface="Arial Black"/>
                <a:cs typeface="Arial Black"/>
              </a:rPr>
              <a:t>A</a:t>
            </a:r>
            <a:r>
              <a:rPr lang="fr-FR" sz="5000" b="1" dirty="0" smtClean="0">
                <a:solidFill>
                  <a:srgbClr val="FF0000"/>
                </a:solidFill>
                <a:latin typeface="Arial Black"/>
                <a:cs typeface="Arial Black"/>
              </a:rPr>
              <a:t>N</a:t>
            </a:r>
            <a:r>
              <a:rPr lang="fr-FR" sz="5000" b="1" dirty="0" smtClean="0">
                <a:solidFill>
                  <a:srgbClr val="FFFF00"/>
                </a:solidFill>
                <a:latin typeface="Arial Black"/>
                <a:cs typeface="Arial Black"/>
              </a:rPr>
              <a:t>N</a:t>
            </a:r>
            <a:r>
              <a:rPr lang="fr-FR" sz="5000" b="1" dirty="0" smtClean="0">
                <a:solidFill>
                  <a:schemeClr val="bg1">
                    <a:lumMod val="50000"/>
                  </a:schemeClr>
                </a:solidFill>
                <a:latin typeface="Arial Black"/>
                <a:cs typeface="Arial Black"/>
              </a:rPr>
              <a:t>I</a:t>
            </a:r>
            <a:r>
              <a:rPr lang="fr-FR" sz="5000" b="1" dirty="0" smtClean="0">
                <a:solidFill>
                  <a:srgbClr val="FF6600"/>
                </a:solidFill>
                <a:latin typeface="Arial Black"/>
                <a:cs typeface="Arial Black"/>
              </a:rPr>
              <a:t>V</a:t>
            </a:r>
            <a:r>
              <a:rPr lang="fr-FR" sz="5000" b="1" dirty="0" smtClean="0">
                <a:solidFill>
                  <a:srgbClr val="FF0000"/>
                </a:solidFill>
                <a:latin typeface="Arial Black"/>
                <a:cs typeface="Arial Black"/>
              </a:rPr>
              <a:t>E</a:t>
            </a:r>
            <a:r>
              <a:rPr lang="fr-FR" sz="5000" b="1" dirty="0" smtClean="0">
                <a:solidFill>
                  <a:schemeClr val="accent5"/>
                </a:solidFill>
                <a:latin typeface="Arial Black"/>
                <a:cs typeface="Arial Black"/>
              </a:rPr>
              <a:t>R</a:t>
            </a:r>
            <a:r>
              <a:rPr lang="fr-FR" sz="5000" b="1" dirty="0" smtClean="0">
                <a:solidFill>
                  <a:schemeClr val="bg1">
                    <a:lumMod val="75000"/>
                  </a:schemeClr>
                </a:solidFill>
                <a:latin typeface="Arial Black"/>
                <a:cs typeface="Arial Black"/>
              </a:rPr>
              <a:t>S</a:t>
            </a:r>
            <a:r>
              <a:rPr lang="fr-FR" sz="5000" b="1" dirty="0" smtClean="0">
                <a:solidFill>
                  <a:srgbClr val="CCFFCC"/>
                </a:solidFill>
                <a:latin typeface="Arial Black"/>
                <a:cs typeface="Arial Black"/>
              </a:rPr>
              <a:t>A</a:t>
            </a:r>
            <a:r>
              <a:rPr lang="fr-FR" sz="5000" b="1" dirty="0" smtClean="0">
                <a:solidFill>
                  <a:srgbClr val="FF6600"/>
                </a:solidFill>
                <a:latin typeface="Arial Black"/>
                <a:cs typeface="Arial Black"/>
              </a:rPr>
              <a:t>I</a:t>
            </a:r>
            <a:r>
              <a:rPr lang="fr-FR" sz="5000" b="1" dirty="0" smtClean="0">
                <a:solidFill>
                  <a:srgbClr val="3366FF"/>
                </a:solidFill>
                <a:latin typeface="Arial Black"/>
                <a:cs typeface="Arial Black"/>
              </a:rPr>
              <a:t>R</a:t>
            </a:r>
            <a:r>
              <a:rPr lang="fr-FR" sz="5000" b="1" dirty="0" smtClean="0">
                <a:solidFill>
                  <a:srgbClr val="FFFF00"/>
                </a:solidFill>
                <a:latin typeface="Arial Black"/>
                <a:cs typeface="Arial Black"/>
              </a:rPr>
              <a:t>E</a:t>
            </a:r>
            <a:r>
              <a:rPr lang="fr-FR" sz="5000" b="1" dirty="0" smtClean="0">
                <a:solidFill>
                  <a:srgbClr val="FF0000"/>
                </a:solidFill>
                <a:latin typeface="Arial Black"/>
                <a:cs typeface="Arial Black"/>
              </a:rPr>
              <a:t> D</a:t>
            </a:r>
            <a:r>
              <a:rPr lang="fr-FR" sz="5000" b="1" dirty="0" smtClean="0">
                <a:solidFill>
                  <a:schemeClr val="bg1">
                    <a:lumMod val="50000"/>
                  </a:schemeClr>
                </a:solidFill>
                <a:latin typeface="Arial Black"/>
                <a:cs typeface="Arial Black"/>
              </a:rPr>
              <a:t>E</a:t>
            </a:r>
            <a:endParaRPr lang="fr-FR" sz="5000" b="1" dirty="0">
              <a:solidFill>
                <a:schemeClr val="bg1">
                  <a:lumMod val="50000"/>
                </a:schemeClr>
              </a:solidFill>
              <a:latin typeface="Arial Black"/>
              <a:cs typeface="Arial Black"/>
            </a:endParaRPr>
          </a:p>
        </p:txBody>
      </p:sp>
      <p:sp>
        <p:nvSpPr>
          <p:cNvPr id="21" name="Titre 1"/>
          <p:cNvSpPr txBox="1">
            <a:spLocks/>
          </p:cNvSpPr>
          <p:nvPr/>
        </p:nvSpPr>
        <p:spPr>
          <a:xfrm>
            <a:off x="196257" y="1007679"/>
            <a:ext cx="9144000" cy="1470025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 spc="1200" dirty="0" smtClean="0">
                <a:solidFill>
                  <a:schemeClr val="bg1"/>
                </a:solidFill>
                <a:latin typeface="Arial Black"/>
                <a:cs typeface="Arial Black"/>
              </a:rPr>
              <a:t>À L’ANNIVERSAIRE DE</a:t>
            </a:r>
            <a:endParaRPr lang="fr-FR" sz="3200" b="1" spc="12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pic>
        <p:nvPicPr>
          <p:cNvPr id="44" name="voix.m4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942444" y="8218104"/>
            <a:ext cx="812800" cy="812800"/>
          </a:xfrm>
          <a:prstGeom prst="rect">
            <a:avLst/>
          </a:prstGeom>
        </p:spPr>
      </p:pic>
      <p:pic>
        <p:nvPicPr>
          <p:cNvPr id="46" name="Image 45" descr="Logo competence mac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70037" y="2422098"/>
            <a:ext cx="2603500" cy="1270000"/>
          </a:xfrm>
          <a:prstGeom prst="rect">
            <a:avLst/>
          </a:prstGeom>
        </p:spPr>
      </p:pic>
      <p:pic>
        <p:nvPicPr>
          <p:cNvPr id="48" name="Image 47" descr="Logo competence mac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70037" y="4144680"/>
            <a:ext cx="2603500" cy="1270000"/>
          </a:xfrm>
          <a:prstGeom prst="rect">
            <a:avLst/>
          </a:prstGeom>
        </p:spPr>
      </p:pic>
      <p:pic>
        <p:nvPicPr>
          <p:cNvPr id="49" name="Image 48" descr="Logo competence mac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17637" y="2574498"/>
            <a:ext cx="2603500" cy="1270000"/>
          </a:xfrm>
          <a:prstGeom prst="rect">
            <a:avLst/>
          </a:prstGeom>
        </p:spPr>
      </p:pic>
      <p:pic>
        <p:nvPicPr>
          <p:cNvPr id="50" name="Image 49" descr="Logo competence mac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65237" y="3209498"/>
            <a:ext cx="2603500" cy="1270000"/>
          </a:xfrm>
          <a:prstGeom prst="rect">
            <a:avLst/>
          </a:prstGeom>
        </p:spPr>
      </p:pic>
      <p:pic>
        <p:nvPicPr>
          <p:cNvPr id="51" name="Image 50" descr="Logo competence mac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17637" y="4779680"/>
            <a:ext cx="2603500" cy="1270000"/>
          </a:xfrm>
          <a:prstGeom prst="rect">
            <a:avLst/>
          </a:prstGeom>
        </p:spPr>
      </p:pic>
      <p:pic>
        <p:nvPicPr>
          <p:cNvPr id="52" name="Image 51" descr="Logo competence mac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65237" y="2726898"/>
            <a:ext cx="2603500" cy="1270000"/>
          </a:xfrm>
          <a:prstGeom prst="rect">
            <a:avLst/>
          </a:prstGeom>
        </p:spPr>
      </p:pic>
      <p:pic>
        <p:nvPicPr>
          <p:cNvPr id="53" name="Image 52" descr="Logo competence mac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12837" y="2879298"/>
            <a:ext cx="2603500" cy="1270000"/>
          </a:xfrm>
          <a:prstGeom prst="rect">
            <a:avLst/>
          </a:prstGeom>
        </p:spPr>
      </p:pic>
      <p:pic>
        <p:nvPicPr>
          <p:cNvPr id="54" name="Image 53" descr="Logo competence mac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65237" y="4932080"/>
            <a:ext cx="2603500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659574"/>
      </p:ext>
    </p:extLst>
  </p:cSld>
  <p:clrMapOvr>
    <a:masterClrMapping/>
  </p:clrMapOvr>
  <p:transition xmlns:p14="http://schemas.microsoft.com/office/powerpoint/2010/main" spd="slow" advClick="0" advTm="0">
    <p:wip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07407E-6 L 0.05955 4.07407E-6 " pathEditMode="relative" rAng="0" ptsTypes="AA">
                                      <p:cBhvr>
                                        <p:cTn id="9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6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33333E-6 L 0.5026 -0.00324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39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7.40741E-7 L 0.91684 -0.00648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833" y="-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44444E-6 L 0.84045 0.04907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014" y="24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85185E-6 L 0.59045 0.01319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31" y="6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33333E-6 L 0.46945 0.05394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72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22222E-6 L 1.02795 -0.04769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389" y="-23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1.11022E-16 L 1.01146 0.33125 " pathEditMode="relative" rAng="0" ptsTypes="AA">
                                      <p:cBhvr>
                                        <p:cTn id="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573" y="16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44444E-6 L 0.70122 0.07523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52" y="375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ill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913 0.01898 L -0.95 0.85185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052" y="4164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ivre-1p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7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5" dur="16416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audio>
              <p:cMediaNode vol="80000">
                <p:cTn id="8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"/>
                </p:tgtEl>
              </p:cMediaNode>
            </p:audio>
          </p:childTnLst>
        </p:cTn>
      </p:par>
    </p:tnLst>
    <p:bldLst>
      <p:bldP spid="20" grpId="0"/>
      <p:bldP spid="21" grpId="0"/>
      <p:bldP spid="21" grpId="1"/>
      <p:bldP spid="21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5"/>
          <p:cNvPicPr>
            <a:picLocks noGrp="1" noChangeAspect="1"/>
          </p:cNvPicPr>
          <p:nvPr>
            <p:ph idx="1"/>
          </p:nvPr>
        </p:nvPicPr>
        <p:blipFill rotWithShape="1">
          <a:blip r:embed="rId5"/>
          <a:srcRect l="-56" r="192"/>
          <a:stretch/>
        </p:blipFill>
        <p:spPr>
          <a:xfrm>
            <a:off x="6776564" y="-873198"/>
            <a:ext cx="2877671" cy="3641189"/>
          </a:xfrm>
        </p:spPr>
      </p:pic>
      <p:sp>
        <p:nvSpPr>
          <p:cNvPr id="4" name="Titre 1"/>
          <p:cNvSpPr txBox="1">
            <a:spLocks/>
          </p:cNvSpPr>
          <p:nvPr/>
        </p:nvSpPr>
        <p:spPr>
          <a:xfrm>
            <a:off x="14828" y="570692"/>
            <a:ext cx="9144001" cy="1470025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000" b="1" dirty="0" smtClean="0">
                <a:solidFill>
                  <a:srgbClr val="FF6600"/>
                </a:solidFill>
                <a:latin typeface="Arial Black"/>
                <a:cs typeface="Arial Black"/>
              </a:rPr>
              <a:t>P</a:t>
            </a:r>
            <a:r>
              <a:rPr lang="fr-FR" sz="5000" b="1" dirty="0" smtClean="0">
                <a:solidFill>
                  <a:srgbClr val="008000"/>
                </a:solidFill>
                <a:latin typeface="Arial Black"/>
                <a:cs typeface="Arial Black"/>
              </a:rPr>
              <a:t>O</a:t>
            </a:r>
            <a:r>
              <a:rPr lang="fr-FR" sz="5000" b="1" dirty="0" smtClean="0">
                <a:solidFill>
                  <a:schemeClr val="bg1">
                    <a:lumMod val="50000"/>
                  </a:schemeClr>
                </a:solidFill>
                <a:latin typeface="Arial Black"/>
                <a:cs typeface="Arial Black"/>
              </a:rPr>
              <a:t>U</a:t>
            </a:r>
            <a:r>
              <a:rPr lang="fr-FR" sz="5000" b="1" dirty="0" smtClean="0">
                <a:solidFill>
                  <a:srgbClr val="3366FF"/>
                </a:solidFill>
                <a:latin typeface="Arial Black"/>
                <a:cs typeface="Arial Black"/>
              </a:rPr>
              <a:t>R </a:t>
            </a:r>
            <a:r>
              <a:rPr lang="fr-FR" sz="5000" b="1" dirty="0" smtClean="0">
                <a:solidFill>
                  <a:srgbClr val="FF0000"/>
                </a:solidFill>
                <a:latin typeface="Arial Black"/>
                <a:cs typeface="Arial Black"/>
              </a:rPr>
              <a:t>V</a:t>
            </a:r>
            <a:r>
              <a:rPr lang="fr-FR" sz="5000" b="1" dirty="0" smtClean="0">
                <a:solidFill>
                  <a:srgbClr val="FFFF00"/>
                </a:solidFill>
                <a:latin typeface="Arial Black"/>
                <a:cs typeface="Arial Black"/>
              </a:rPr>
              <a:t>E</a:t>
            </a:r>
            <a:r>
              <a:rPr lang="fr-FR" sz="5000" b="1" dirty="0" smtClean="0">
                <a:solidFill>
                  <a:schemeClr val="bg1">
                    <a:lumMod val="50000"/>
                  </a:schemeClr>
                </a:solidFill>
                <a:latin typeface="Arial Black"/>
                <a:cs typeface="Arial Black"/>
              </a:rPr>
              <a:t>N</a:t>
            </a:r>
            <a:r>
              <a:rPr lang="fr-FR" sz="5000" b="1" dirty="0" smtClean="0">
                <a:solidFill>
                  <a:srgbClr val="FF6600"/>
                </a:solidFill>
                <a:latin typeface="Arial Black"/>
                <a:cs typeface="Arial Black"/>
              </a:rPr>
              <a:t>I</a:t>
            </a:r>
            <a:r>
              <a:rPr lang="fr-FR" sz="5000" b="1" dirty="0" smtClean="0">
                <a:solidFill>
                  <a:schemeClr val="accent5"/>
                </a:solidFill>
                <a:latin typeface="Arial Black"/>
                <a:cs typeface="Arial Black"/>
              </a:rPr>
              <a:t>R</a:t>
            </a:r>
            <a:endParaRPr lang="fr-FR" sz="5000" b="1" dirty="0">
              <a:solidFill>
                <a:schemeClr val="bg1">
                  <a:lumMod val="50000"/>
                </a:schemeClr>
              </a:solidFill>
              <a:latin typeface="Arial Black"/>
              <a:cs typeface="Arial Black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196257" y="771820"/>
            <a:ext cx="9144000" cy="1470025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b="1" spc="1200" dirty="0" smtClean="0">
                <a:solidFill>
                  <a:schemeClr val="bg1"/>
                </a:solidFill>
                <a:latin typeface="Arial Black"/>
                <a:cs typeface="Arial Black"/>
              </a:rPr>
              <a:t>POUR VENIR</a:t>
            </a:r>
            <a:endParaRPr lang="fr-FR" sz="3200" b="1" spc="12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798639" y="2423273"/>
            <a:ext cx="3546722" cy="2092881"/>
          </a:xfrm>
          <a:prstGeom prst="rect">
            <a:avLst/>
          </a:prstGeom>
          <a:noFill/>
          <a:ln>
            <a:solidFill>
              <a:schemeClr val="tx1">
                <a:alpha val="71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stA="50000" endPos="75000" dist="12700" dir="5400000" sy="-100000" algn="bl" rotWithShape="0"/>
          </a:effectLst>
          <a:scene3d>
            <a:camera prst="perspectiveFront" fov="6420000">
              <a:rot lat="0" lon="120000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COMPÉTENCE MAC</a:t>
            </a:r>
          </a:p>
          <a:p>
            <a:r>
              <a:rPr lang="fr-FR" dirty="0" smtClean="0"/>
              <a:t>20 RUE DES POMMES</a:t>
            </a:r>
          </a:p>
          <a:p>
            <a:r>
              <a:rPr lang="fr-FR" dirty="0" smtClean="0"/>
              <a:t>92700 MONTE EN LION</a:t>
            </a:r>
          </a:p>
          <a:p>
            <a:endParaRPr lang="fr-FR" dirty="0"/>
          </a:p>
          <a:p>
            <a:r>
              <a:rPr lang="fr-FR" sz="2400" dirty="0" smtClean="0"/>
              <a:t>QUATRIÈME ÉTAGE</a:t>
            </a:r>
          </a:p>
          <a:p>
            <a:r>
              <a:rPr lang="fr-FR" sz="2400" i="1" dirty="0" smtClean="0"/>
              <a:t>SONNEZ PLUSIEURS FOIS !</a:t>
            </a:r>
            <a:endParaRPr lang="fr-FR" sz="2400" i="1" dirty="0"/>
          </a:p>
        </p:txBody>
      </p:sp>
      <p:sp>
        <p:nvSpPr>
          <p:cNvPr id="10" name="ZoneTexte 9"/>
          <p:cNvSpPr txBox="1"/>
          <p:nvPr/>
        </p:nvSpPr>
        <p:spPr>
          <a:xfrm>
            <a:off x="517278" y="5148108"/>
            <a:ext cx="36011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 </a:t>
            </a:r>
            <a:r>
              <a:rPr lang="fr-FR" b="1" dirty="0" smtClean="0"/>
              <a:t>12 AVRIL 2013 </a:t>
            </a:r>
          </a:p>
          <a:p>
            <a:r>
              <a:rPr lang="fr-FR" dirty="0" smtClean="0"/>
              <a:t>ON VOUS ATTEND VERS </a:t>
            </a:r>
            <a:r>
              <a:rPr lang="fr-FR" b="1" dirty="0" smtClean="0"/>
              <a:t>19H30…</a:t>
            </a:r>
            <a:endParaRPr lang="fr-FR" b="1" dirty="0"/>
          </a:p>
        </p:txBody>
      </p:sp>
      <p:pic>
        <p:nvPicPr>
          <p:cNvPr id="11" name="voix.m4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28885" y="7159171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31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07407E-6 L 0.05955 4.07407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6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onnett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10" presetClass="exit" presetSubtype="0" fill="hold" grpId="3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onnett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1641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" dur="1641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4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5" grpId="1"/>
      <p:bldP spid="5" grpId="2"/>
      <p:bldP spid="5" grpId="3"/>
      <p:bldP spid="9" grpId="0" animBg="1"/>
      <p:bldP spid="9" grpId="1" animBg="1"/>
      <p:bldP spid="9" grpId="2" animBg="1"/>
    </p:bld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1105</TotalTime>
  <Words>44</Words>
  <Application>Microsoft Macintosh PowerPoint</Application>
  <PresentationFormat>Présentation à l'écran (4:3)</PresentationFormat>
  <Paragraphs>16</Paragraphs>
  <Slides>3</Slides>
  <Notes>0</Notes>
  <HiddenSlides>0</HiddenSlides>
  <MMClips>3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VOUS ÊTES INVITÉ</vt:lpstr>
      <vt:lpstr>Présentation PowerPoint</vt:lpstr>
      <vt:lpstr>Présentation PowerPoint</vt:lpstr>
    </vt:vector>
  </TitlesOfParts>
  <Company>Université Paris 5 René Descartes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Jean-François Chica</dc:creator>
  <cp:lastModifiedBy>Jean-François Chica</cp:lastModifiedBy>
  <cp:revision>39</cp:revision>
  <dcterms:created xsi:type="dcterms:W3CDTF">2012-08-04T19:11:12Z</dcterms:created>
  <dcterms:modified xsi:type="dcterms:W3CDTF">2012-08-05T13:36:56Z</dcterms:modified>
</cp:coreProperties>
</file>